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7"/>
  </p:notesMasterIdLst>
  <p:sldIdLst>
    <p:sldId id="256" r:id="rId2"/>
    <p:sldId id="259" r:id="rId3"/>
    <p:sldId id="260" r:id="rId4"/>
    <p:sldId id="257" r:id="rId5"/>
    <p:sldId id="258" r:id="rId6"/>
  </p:sldIdLst>
  <p:sldSz cx="10972800" cy="20116800"/>
  <p:notesSz cx="6858000" cy="9144000"/>
  <p:defaultTextStyle>
    <a:defPPr>
      <a:defRPr lang="en-US"/>
    </a:defPPr>
    <a:lvl1pPr marL="0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1pPr>
    <a:lvl2pPr marL="483489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2pPr>
    <a:lvl3pPr marL="966978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3pPr>
    <a:lvl4pPr marL="1450467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4pPr>
    <a:lvl5pPr marL="1933956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5pPr>
    <a:lvl6pPr marL="2417445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6pPr>
    <a:lvl7pPr marL="2900934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7pPr>
    <a:lvl8pPr marL="3384423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8pPr>
    <a:lvl9pPr marL="3867912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6966"/>
  </p:normalViewPr>
  <p:slideViewPr>
    <p:cSldViewPr snapToGrid="0" snapToObjects="1">
      <p:cViewPr>
        <p:scale>
          <a:sx n="50" d="100"/>
          <a:sy n="50" d="100"/>
        </p:scale>
        <p:origin x="348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02D2E-C9D8-204B-9C2C-A8BFF17243C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87625" y="1143000"/>
            <a:ext cx="1682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18DC2-21D7-DA48-BC7B-3ECC733DC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70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1pPr>
    <a:lvl2pPr marL="483489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2pPr>
    <a:lvl3pPr marL="966978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3pPr>
    <a:lvl4pPr marL="1450467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4pPr>
    <a:lvl5pPr marL="1933956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5pPr>
    <a:lvl6pPr marL="2417445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6pPr>
    <a:lvl7pPr marL="2900934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7pPr>
    <a:lvl8pPr marL="3384423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8pPr>
    <a:lvl9pPr marL="3867912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87625" y="1143000"/>
            <a:ext cx="168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18DC2-21D7-DA48-BC7B-3ECC733DC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92265"/>
            <a:ext cx="9326880" cy="7003627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0565978"/>
            <a:ext cx="8229600" cy="4856902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8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1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1071033"/>
            <a:ext cx="2366010" cy="17048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1071033"/>
            <a:ext cx="6960870" cy="1704805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7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9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5015236"/>
            <a:ext cx="9464040" cy="836802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13462429"/>
            <a:ext cx="9464040" cy="440054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5355167"/>
            <a:ext cx="4663440" cy="12763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5355167"/>
            <a:ext cx="4663440" cy="12763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81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071038"/>
            <a:ext cx="9464040" cy="3888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4931411"/>
            <a:ext cx="4642008" cy="241680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7348220"/>
            <a:ext cx="4642008" cy="10808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4931411"/>
            <a:ext cx="4664869" cy="241680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7348220"/>
            <a:ext cx="4664869" cy="10808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2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50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341120"/>
            <a:ext cx="3539014" cy="46939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2896451"/>
            <a:ext cx="5554980" cy="14295967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6035040"/>
            <a:ext cx="3539014" cy="11180658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6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341120"/>
            <a:ext cx="3539014" cy="46939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2896451"/>
            <a:ext cx="5554980" cy="14295967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6035040"/>
            <a:ext cx="3539014" cy="11180658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5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1071038"/>
            <a:ext cx="9464040" cy="3888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5355167"/>
            <a:ext cx="9464040" cy="12763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8645298"/>
            <a:ext cx="24688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A0CE0-2DEA-0B45-AE6E-45C140A8FB17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8645298"/>
            <a:ext cx="370332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8645298"/>
            <a:ext cx="2468880" cy="1071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5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3" Type="http://schemas.openxmlformats.org/officeDocument/2006/relationships/image" Target="../media/image7.png"/><Relationship Id="rId21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16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24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image" Target="../media/image15.png"/><Relationship Id="rId23" Type="http://schemas.openxmlformats.org/officeDocument/2006/relationships/image" Target="../media/image12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14" Type="http://schemas.openxmlformats.org/officeDocument/2006/relationships/image" Target="../media/image23.png"/><Relationship Id="rId2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5.png"/><Relationship Id="rId18" Type="http://schemas.openxmlformats.org/officeDocument/2006/relationships/image" Target="../media/image17.png"/><Relationship Id="rId3" Type="http://schemas.openxmlformats.org/officeDocument/2006/relationships/image" Target="../media/image7.png"/><Relationship Id="rId21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21.png"/><Relationship Id="rId10" Type="http://schemas.openxmlformats.org/officeDocument/2006/relationships/image" Target="../media/image9.png"/><Relationship Id="rId19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14" Type="http://schemas.openxmlformats.org/officeDocument/2006/relationships/image" Target="../media/image16.png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E6E426-30F8-B049-9E19-CEB4D3D15938}"/>
              </a:ext>
            </a:extLst>
          </p:cNvPr>
          <p:cNvSpPr txBox="1"/>
          <p:nvPr/>
        </p:nvSpPr>
        <p:spPr>
          <a:xfrm>
            <a:off x="1897698" y="824620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3C017-B034-A645-BC9C-DAC3021E821F}"/>
              </a:ext>
            </a:extLst>
          </p:cNvPr>
          <p:cNvSpPr txBox="1"/>
          <p:nvPr/>
        </p:nvSpPr>
        <p:spPr>
          <a:xfrm>
            <a:off x="3778625" y="824620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C0BC7-CD5B-8C4C-A0BD-F3580C9C18FC}"/>
              </a:ext>
            </a:extLst>
          </p:cNvPr>
          <p:cNvSpPr txBox="1"/>
          <p:nvPr/>
        </p:nvSpPr>
        <p:spPr>
          <a:xfrm>
            <a:off x="5525139" y="824620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D33724-D89D-F841-B550-40DFCC8FE0AD}"/>
              </a:ext>
            </a:extLst>
          </p:cNvPr>
          <p:cNvSpPr txBox="1"/>
          <p:nvPr/>
        </p:nvSpPr>
        <p:spPr>
          <a:xfrm>
            <a:off x="7289446" y="824620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088E89-00B7-6E44-8AAE-92E9028D35EC}"/>
              </a:ext>
            </a:extLst>
          </p:cNvPr>
          <p:cNvSpPr txBox="1"/>
          <p:nvPr/>
        </p:nvSpPr>
        <p:spPr>
          <a:xfrm>
            <a:off x="1897698" y="4220305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4696A-73B1-994D-8146-21F01C3B9B0C}"/>
              </a:ext>
            </a:extLst>
          </p:cNvPr>
          <p:cNvSpPr txBox="1"/>
          <p:nvPr/>
        </p:nvSpPr>
        <p:spPr>
          <a:xfrm>
            <a:off x="3757355" y="4220305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DD120-EADC-FF49-A82F-6E8E28CAA948}"/>
              </a:ext>
            </a:extLst>
          </p:cNvPr>
          <p:cNvSpPr txBox="1"/>
          <p:nvPr/>
        </p:nvSpPr>
        <p:spPr>
          <a:xfrm>
            <a:off x="5490289" y="4220305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3CDA68-3C83-654F-BD4D-8B8D2312B58E}"/>
              </a:ext>
            </a:extLst>
          </p:cNvPr>
          <p:cNvSpPr txBox="1"/>
          <p:nvPr/>
        </p:nvSpPr>
        <p:spPr>
          <a:xfrm>
            <a:off x="7340888" y="4220305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MSC10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8CAD6B-368D-BF4F-A876-9D79927CE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3" t="64700" r="2086" b="12197"/>
          <a:stretch/>
        </p:blipFill>
        <p:spPr>
          <a:xfrm>
            <a:off x="1738958" y="7502096"/>
            <a:ext cx="7023173" cy="2393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586FD4-10DF-3544-ACF9-09CC7E6EE60C}"/>
              </a:ext>
            </a:extLst>
          </p:cNvPr>
          <p:cNvGrpSpPr/>
          <p:nvPr/>
        </p:nvGrpSpPr>
        <p:grpSpPr>
          <a:xfrm>
            <a:off x="1377371" y="1458850"/>
            <a:ext cx="7615213" cy="5892900"/>
            <a:chOff x="-8315044" y="2415220"/>
            <a:chExt cx="7615213" cy="58929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35582A-F5FD-044F-B337-BF6389D69681}"/>
                </a:ext>
              </a:extLst>
            </p:cNvPr>
            <p:cNvGrpSpPr/>
            <p:nvPr/>
          </p:nvGrpSpPr>
          <p:grpSpPr>
            <a:xfrm>
              <a:off x="-8315044" y="5817854"/>
              <a:ext cx="7615213" cy="2490266"/>
              <a:chOff x="-8413579" y="5817854"/>
              <a:chExt cx="7615213" cy="249026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0D13214-C373-8F45-BFCF-B4577E34C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9876"/>
              <a:stretch/>
            </p:blipFill>
            <p:spPr>
              <a:xfrm>
                <a:off x="-8413579" y="5817854"/>
                <a:ext cx="2508239" cy="247367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B8C1BF9-EA82-7246-BE49-07B75B6084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965" r="55723"/>
              <a:stretch/>
            </p:blipFill>
            <p:spPr>
              <a:xfrm>
                <a:off x="-6253673" y="5817856"/>
                <a:ext cx="1867121" cy="247367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6D9F8D3-40B1-1A40-BC98-9D8F3F08C7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196" r="56560"/>
              <a:stretch/>
            </p:blipFill>
            <p:spPr>
              <a:xfrm>
                <a:off x="-4432875" y="5834441"/>
                <a:ext cx="1813711" cy="247367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1D4BFE3-4477-B04D-B154-D5AC19195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777" r="55968"/>
              <a:stretch/>
            </p:blipFill>
            <p:spPr>
              <a:xfrm>
                <a:off x="-2612579" y="5817854"/>
                <a:ext cx="1814213" cy="2473679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AC6C3C-E53D-5246-AE49-DA12AE0581C3}"/>
                </a:ext>
              </a:extLst>
            </p:cNvPr>
            <p:cNvGrpSpPr/>
            <p:nvPr/>
          </p:nvGrpSpPr>
          <p:grpSpPr>
            <a:xfrm>
              <a:off x="-8270927" y="2415220"/>
              <a:ext cx="7526979" cy="2473679"/>
              <a:chOff x="-8128275" y="2415220"/>
              <a:chExt cx="7526979" cy="247367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BBC0351-789A-854A-9431-94A9E0E288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6881"/>
              <a:stretch/>
            </p:blipFill>
            <p:spPr>
              <a:xfrm>
                <a:off x="-8128275" y="2415220"/>
                <a:ext cx="2157676" cy="247367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D183D72-5CAE-9644-BE78-616C742162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310" r="57651"/>
              <a:stretch/>
            </p:blipFill>
            <p:spPr>
              <a:xfrm>
                <a:off x="-5970599" y="2415220"/>
                <a:ext cx="1803385" cy="24736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E503DDE-F1DD-9843-94D5-D8C17BFD2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6100" r="57572"/>
              <a:stretch/>
            </p:blipFill>
            <p:spPr>
              <a:xfrm>
                <a:off x="-2419105" y="2415220"/>
                <a:ext cx="1817809" cy="247367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C334E3E-201F-0E41-8854-BE2F0ECB2C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303" r="56977"/>
              <a:stretch/>
            </p:blipFill>
            <p:spPr>
              <a:xfrm>
                <a:off x="-4136864" y="2415220"/>
                <a:ext cx="1787459" cy="2473679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977E41-1698-C940-AD4D-29BE8C295495}"/>
              </a:ext>
            </a:extLst>
          </p:cNvPr>
          <p:cNvSpPr txBox="1"/>
          <p:nvPr/>
        </p:nvSpPr>
        <p:spPr>
          <a:xfrm>
            <a:off x="1365924" y="7543026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8E15E-67E8-E94C-8D23-C01C54419DB1}"/>
              </a:ext>
            </a:extLst>
          </p:cNvPr>
          <p:cNvSpPr txBox="1"/>
          <p:nvPr/>
        </p:nvSpPr>
        <p:spPr>
          <a:xfrm>
            <a:off x="8635778" y="7540128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CA403C-1762-9348-B4D0-7B992A1B3B42}"/>
              </a:ext>
            </a:extLst>
          </p:cNvPr>
          <p:cNvSpPr txBox="1"/>
          <p:nvPr/>
        </p:nvSpPr>
        <p:spPr>
          <a:xfrm>
            <a:off x="965846" y="145599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2BD9A-7A9F-9949-9927-55687F545366}"/>
              </a:ext>
            </a:extLst>
          </p:cNvPr>
          <p:cNvSpPr txBox="1"/>
          <p:nvPr/>
        </p:nvSpPr>
        <p:spPr>
          <a:xfrm>
            <a:off x="3142189" y="145599"/>
            <a:ext cx="691101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dirty="0"/>
              <a:t>All Task Feature Weights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D8B8A-71E4-174A-A242-EB0161B28B2A}"/>
              </a:ext>
            </a:extLst>
          </p:cNvPr>
          <p:cNvSpPr txBox="1"/>
          <p:nvPr/>
        </p:nvSpPr>
        <p:spPr>
          <a:xfrm>
            <a:off x="965846" y="12734745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/>
              <a:t>c</a:t>
            </a:r>
            <a:endParaRPr lang="en-US" sz="3637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EFB12D-E8EA-294D-9339-C423B0E8D681}"/>
              </a:ext>
            </a:extLst>
          </p:cNvPr>
          <p:cNvSpPr txBox="1"/>
          <p:nvPr/>
        </p:nvSpPr>
        <p:spPr>
          <a:xfrm>
            <a:off x="1599972" y="12734745"/>
            <a:ext cx="7850334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Single Task Feature Weights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7A6EE-0AA4-F843-BD0D-9702C922B59F}"/>
              </a:ext>
            </a:extLst>
          </p:cNvPr>
          <p:cNvSpPr txBox="1"/>
          <p:nvPr/>
        </p:nvSpPr>
        <p:spPr>
          <a:xfrm>
            <a:off x="2598569" y="13229369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Semantic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0D0578-E8AF-4D4C-88B6-4E4931130603}"/>
              </a:ext>
            </a:extLst>
          </p:cNvPr>
          <p:cNvSpPr txBox="1"/>
          <p:nvPr/>
        </p:nvSpPr>
        <p:spPr>
          <a:xfrm>
            <a:off x="2598569" y="16241508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Coherence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B8F560-6FA7-3347-9C2E-208653C3C935}"/>
              </a:ext>
            </a:extLst>
          </p:cNvPr>
          <p:cNvSpPr txBox="1"/>
          <p:nvPr/>
        </p:nvSpPr>
        <p:spPr>
          <a:xfrm>
            <a:off x="6434641" y="13229369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Memory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4F1ABBC-BEC0-C44F-BD50-FD3BD954DE8B}"/>
              </a:ext>
            </a:extLst>
          </p:cNvPr>
          <p:cNvGrpSpPr/>
          <p:nvPr/>
        </p:nvGrpSpPr>
        <p:grpSpPr>
          <a:xfrm>
            <a:off x="1435756" y="13862725"/>
            <a:ext cx="4317837" cy="2489403"/>
            <a:chOff x="8294569" y="1185248"/>
            <a:chExt cx="2374703" cy="136911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3A5DF1C-CCE2-814C-8693-F3531BD27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56805"/>
            <a:stretch/>
          </p:blipFill>
          <p:spPr>
            <a:xfrm>
              <a:off x="8294569" y="1185248"/>
              <a:ext cx="1190504" cy="136245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C190B37-46DF-0345-B3B3-FDA5D455F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6989"/>
            <a:stretch/>
          </p:blipFill>
          <p:spPr>
            <a:xfrm>
              <a:off x="9483821" y="1191902"/>
              <a:ext cx="1185451" cy="136245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E6D2DF-4432-F74E-BC90-AC72AFF20928}"/>
              </a:ext>
            </a:extLst>
          </p:cNvPr>
          <p:cNvGrpSpPr/>
          <p:nvPr/>
        </p:nvGrpSpPr>
        <p:grpSpPr>
          <a:xfrm>
            <a:off x="5093392" y="16728237"/>
            <a:ext cx="3960123" cy="2477304"/>
            <a:chOff x="10518808" y="2988817"/>
            <a:chExt cx="2177969" cy="1362456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E3D244E-B2A3-A84D-B0E2-58986730A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55384"/>
            <a:stretch/>
          </p:blipFill>
          <p:spPr>
            <a:xfrm>
              <a:off x="10518808" y="2988817"/>
              <a:ext cx="1229658" cy="136245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24D310D-604F-2A4F-97E2-90D3599B0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7298" r="7632"/>
            <a:stretch/>
          </p:blipFill>
          <p:spPr>
            <a:xfrm>
              <a:off x="11730198" y="2988817"/>
              <a:ext cx="966579" cy="1362456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A3A33CF-C352-A34F-9C99-AB887111AC36}"/>
              </a:ext>
            </a:extLst>
          </p:cNvPr>
          <p:cNvGrpSpPr/>
          <p:nvPr/>
        </p:nvGrpSpPr>
        <p:grpSpPr>
          <a:xfrm>
            <a:off x="5448941" y="13874824"/>
            <a:ext cx="3604574" cy="2486048"/>
            <a:chOff x="10779307" y="1143448"/>
            <a:chExt cx="1982426" cy="136726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731CC13-C70B-114B-8DB6-56ED64E44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7228" r="55643"/>
            <a:stretch/>
          </p:blipFill>
          <p:spPr>
            <a:xfrm>
              <a:off x="10779307" y="1148257"/>
              <a:ext cx="1023303" cy="1362456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9E40A3D-A8B9-1E43-BF6C-7BBF96AC8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6270" r="7093"/>
            <a:stretch/>
          </p:blipFill>
          <p:spPr>
            <a:xfrm>
              <a:off x="11751955" y="1143448"/>
              <a:ext cx="1009778" cy="1362456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0AEA26A-9F22-5E4F-BB0B-74A87A9C5BE0}"/>
              </a:ext>
            </a:extLst>
          </p:cNvPr>
          <p:cNvGrpSpPr/>
          <p:nvPr/>
        </p:nvGrpSpPr>
        <p:grpSpPr>
          <a:xfrm>
            <a:off x="1435757" y="16728237"/>
            <a:ext cx="3924832" cy="2481537"/>
            <a:chOff x="8239985" y="3023766"/>
            <a:chExt cx="2158561" cy="136478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FA2FF7C-D6C3-024C-966E-B07326BD0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55967"/>
            <a:stretch/>
          </p:blipFill>
          <p:spPr>
            <a:xfrm>
              <a:off x="8239985" y="3023766"/>
              <a:ext cx="1213592" cy="136245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DE520EC-B40F-134A-AB70-9ED91745D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6851" r="7488"/>
            <a:stretch/>
          </p:blipFill>
          <p:spPr>
            <a:xfrm>
              <a:off x="9415690" y="3026094"/>
              <a:ext cx="982856" cy="1362456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B7CBDEA0-DD94-3046-B131-A1A84DF8B6B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10593"/>
          <a:stretch/>
        </p:blipFill>
        <p:spPr>
          <a:xfrm>
            <a:off x="1538038" y="9047549"/>
            <a:ext cx="2236963" cy="12368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932C50-7513-1544-BB93-AC328668B1E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4312"/>
          <a:stretch/>
        </p:blipFill>
        <p:spPr>
          <a:xfrm>
            <a:off x="7189582" y="10314224"/>
            <a:ext cx="2143921" cy="12368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B17EE2A-946A-EF4E-9661-CBBD1BF6562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3159" r="14683"/>
          <a:stretch/>
        </p:blipFill>
        <p:spPr>
          <a:xfrm>
            <a:off x="5407489" y="10314225"/>
            <a:ext cx="1805381" cy="123683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CE6DB1-3A56-BA4B-80D2-31923D9AA46B}"/>
              </a:ext>
            </a:extLst>
          </p:cNvPr>
          <p:cNvSpPr txBox="1"/>
          <p:nvPr/>
        </p:nvSpPr>
        <p:spPr>
          <a:xfrm>
            <a:off x="2807640" y="8229054"/>
            <a:ext cx="5232785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All Task Across Folds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75CEF7-9A35-E64E-988C-C4BBC3D303E6}"/>
              </a:ext>
            </a:extLst>
          </p:cNvPr>
          <p:cNvSpPr txBox="1"/>
          <p:nvPr/>
        </p:nvSpPr>
        <p:spPr>
          <a:xfrm>
            <a:off x="965846" y="8229054"/>
            <a:ext cx="1263032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b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C871691-FCF8-454E-9B46-74A85482EB6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0222" r="10593"/>
          <a:stretch/>
        </p:blipFill>
        <p:spPr>
          <a:xfrm>
            <a:off x="5319577" y="9077386"/>
            <a:ext cx="1981204" cy="123683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32C517-6800-3540-93B1-662513461F9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4618" t="1" r="14898" b="1"/>
          <a:stretch/>
        </p:blipFill>
        <p:spPr>
          <a:xfrm>
            <a:off x="3673281" y="9047549"/>
            <a:ext cx="1763507" cy="123683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F53004-3F19-244A-A32F-01BCFEED7A8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3718"/>
          <a:stretch/>
        </p:blipFill>
        <p:spPr>
          <a:xfrm>
            <a:off x="7174201" y="9077386"/>
            <a:ext cx="2158780" cy="123683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7E05351-C18E-6D48-848C-7E28FAB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11569"/>
          <a:stretch/>
        </p:blipFill>
        <p:spPr>
          <a:xfrm>
            <a:off x="1557796" y="10288926"/>
            <a:ext cx="2212539" cy="12368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E2A3D3-E302-1F4D-8766-BBDEAD37DC5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3857" r="15467"/>
          <a:stretch/>
        </p:blipFill>
        <p:spPr>
          <a:xfrm>
            <a:off x="3670875" y="10323515"/>
            <a:ext cx="1768318" cy="123683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85ED00A-7776-734D-82E9-92414B24C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3" t="64700" r="2086" b="12197"/>
          <a:stretch/>
        </p:blipFill>
        <p:spPr>
          <a:xfrm>
            <a:off x="1738958" y="11825928"/>
            <a:ext cx="7023173" cy="23932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0D50E9F-86BE-8E48-9536-2105F8B06665}"/>
              </a:ext>
            </a:extLst>
          </p:cNvPr>
          <p:cNvSpPr txBox="1"/>
          <p:nvPr/>
        </p:nvSpPr>
        <p:spPr>
          <a:xfrm>
            <a:off x="1365924" y="11866858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9D2CFC-57A4-714B-A108-779E0011CF0B}"/>
              </a:ext>
            </a:extLst>
          </p:cNvPr>
          <p:cNvSpPr txBox="1"/>
          <p:nvPr/>
        </p:nvSpPr>
        <p:spPr>
          <a:xfrm>
            <a:off x="8635778" y="11863960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B4426F-DCFD-9643-AE5A-0D4D22615A4C}"/>
              </a:ext>
            </a:extLst>
          </p:cNvPr>
          <p:cNvSpPr txBox="1"/>
          <p:nvPr/>
        </p:nvSpPr>
        <p:spPr>
          <a:xfrm>
            <a:off x="6523541" y="16241508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Motor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4382256-3B1B-A04C-9681-BAD14D184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3" t="64700" r="2086" b="12197"/>
          <a:stretch/>
        </p:blipFill>
        <p:spPr>
          <a:xfrm>
            <a:off x="1738958" y="19496314"/>
            <a:ext cx="7023173" cy="239325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58D41F2-9D1F-534B-886C-B973B6AF0C86}"/>
              </a:ext>
            </a:extLst>
          </p:cNvPr>
          <p:cNvSpPr txBox="1"/>
          <p:nvPr/>
        </p:nvSpPr>
        <p:spPr>
          <a:xfrm>
            <a:off x="1365924" y="19537244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EF3745-4255-7E46-9BB6-1013C6087145}"/>
              </a:ext>
            </a:extLst>
          </p:cNvPr>
          <p:cNvSpPr txBox="1"/>
          <p:nvPr/>
        </p:nvSpPr>
        <p:spPr>
          <a:xfrm>
            <a:off x="8635778" y="19534346"/>
            <a:ext cx="1203105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.15</a:t>
            </a:r>
          </a:p>
        </p:txBody>
      </p:sp>
    </p:spTree>
    <p:extLst>
      <p:ext uri="{BB962C8B-B14F-4D97-AF65-F5344CB8AC3E}">
        <p14:creationId xmlns:p14="http://schemas.microsoft.com/office/powerpoint/2010/main" val="405206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1DBF-175D-F84D-9636-AC45AB9DC47B}"/>
              </a:ext>
            </a:extLst>
          </p:cNvPr>
          <p:cNvSpPr txBox="1"/>
          <p:nvPr/>
        </p:nvSpPr>
        <p:spPr>
          <a:xfrm>
            <a:off x="-5795051" y="12345043"/>
            <a:ext cx="14042933" cy="625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3462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C0351-789A-854A-9431-94A9E0E2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13"/>
          <a:stretch/>
        </p:blipFill>
        <p:spPr>
          <a:xfrm>
            <a:off x="-8533403" y="6027320"/>
            <a:ext cx="2431293" cy="2473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6E426-30F8-B049-9E19-CEB4D3D15938}"/>
              </a:ext>
            </a:extLst>
          </p:cNvPr>
          <p:cNvSpPr txBox="1"/>
          <p:nvPr/>
        </p:nvSpPr>
        <p:spPr>
          <a:xfrm>
            <a:off x="-7916537" y="5245311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83D72-5CAE-9644-BE78-616C74216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1" r="52858"/>
          <a:stretch/>
        </p:blipFill>
        <p:spPr>
          <a:xfrm>
            <a:off x="-5970599" y="6027320"/>
            <a:ext cx="2043179" cy="2473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3C017-B034-A645-BC9C-DAC3021E821F}"/>
              </a:ext>
            </a:extLst>
          </p:cNvPr>
          <p:cNvSpPr txBox="1"/>
          <p:nvPr/>
        </p:nvSpPr>
        <p:spPr>
          <a:xfrm>
            <a:off x="-5728785" y="5245311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C0BC7-CD5B-8C4C-A0BD-F3580C9C18FC}"/>
              </a:ext>
            </a:extLst>
          </p:cNvPr>
          <p:cNvSpPr txBox="1"/>
          <p:nvPr/>
        </p:nvSpPr>
        <p:spPr>
          <a:xfrm>
            <a:off x="-3313447" y="5274365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503DDE-F1DD-9843-94D5-D8C17BFD2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19"/>
          <a:stretch/>
        </p:blipFill>
        <p:spPr>
          <a:xfrm>
            <a:off x="-247572" y="6027320"/>
            <a:ext cx="2571109" cy="2473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D33724-D89D-F841-B550-40DFCC8FE0AD}"/>
              </a:ext>
            </a:extLst>
          </p:cNvPr>
          <p:cNvSpPr txBox="1"/>
          <p:nvPr/>
        </p:nvSpPr>
        <p:spPr>
          <a:xfrm>
            <a:off x="34113" y="5245540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D13214-C373-8F45-BFCF-B4577E34CE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76"/>
          <a:stretch/>
        </p:blipFill>
        <p:spPr>
          <a:xfrm>
            <a:off x="-8567875" y="9475458"/>
            <a:ext cx="2508239" cy="24736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088E89-00B7-6E44-8AAE-92E9028D35EC}"/>
              </a:ext>
            </a:extLst>
          </p:cNvPr>
          <p:cNvSpPr txBox="1"/>
          <p:nvPr/>
        </p:nvSpPr>
        <p:spPr>
          <a:xfrm>
            <a:off x="-8069422" y="8734603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8C1BF9-EA82-7246-BE49-07B75B6084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65" r="55723"/>
          <a:stretch/>
        </p:blipFill>
        <p:spPr>
          <a:xfrm>
            <a:off x="-5891723" y="9475458"/>
            <a:ext cx="1867121" cy="2473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4696A-73B1-994D-8146-21F01C3B9B0C}"/>
              </a:ext>
            </a:extLst>
          </p:cNvPr>
          <p:cNvSpPr txBox="1"/>
          <p:nvPr/>
        </p:nvSpPr>
        <p:spPr>
          <a:xfrm>
            <a:off x="-5689674" y="8734603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MSC06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D9F8D3-40B1-1A40-BC98-9D8F3F08C7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96" r="56560"/>
          <a:stretch/>
        </p:blipFill>
        <p:spPr>
          <a:xfrm>
            <a:off x="-3626217" y="9475458"/>
            <a:ext cx="1813711" cy="24736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DDD120-EADC-FF49-A82F-6E8E28CAA948}"/>
              </a:ext>
            </a:extLst>
          </p:cNvPr>
          <p:cNvSpPr txBox="1"/>
          <p:nvPr/>
        </p:nvSpPr>
        <p:spPr>
          <a:xfrm>
            <a:off x="-3443666" y="8734603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MSC07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D4BFE3-4477-B04D-B154-D5AC191958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77" r="55968"/>
          <a:stretch/>
        </p:blipFill>
        <p:spPr>
          <a:xfrm>
            <a:off x="-309478" y="9462778"/>
            <a:ext cx="1814213" cy="24736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3CDA68-3C83-654F-BD4D-8B8D2312B58E}"/>
              </a:ext>
            </a:extLst>
          </p:cNvPr>
          <p:cNvSpPr txBox="1"/>
          <p:nvPr/>
        </p:nvSpPr>
        <p:spPr>
          <a:xfrm>
            <a:off x="-114856" y="8753486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MSC10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8CAD6B-368D-BF4F-A876-9D79927CE6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93" t="64700" r="2086" b="12197"/>
          <a:stretch/>
        </p:blipFill>
        <p:spPr>
          <a:xfrm>
            <a:off x="-5331722" y="12681190"/>
            <a:ext cx="13116268" cy="582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34E3E-201F-0E41-8854-BE2F0ECB2C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28" r="56977"/>
          <a:stretch/>
        </p:blipFill>
        <p:spPr>
          <a:xfrm>
            <a:off x="-3663219" y="6027320"/>
            <a:ext cx="1896304" cy="2473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977E41-1698-C940-AD4D-29BE8C295495}"/>
              </a:ext>
            </a:extLst>
          </p:cNvPr>
          <p:cNvSpPr txBox="1"/>
          <p:nvPr/>
        </p:nvSpPr>
        <p:spPr>
          <a:xfrm>
            <a:off x="-8081053" y="13040036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8E15E-67E8-E94C-8D23-C01C54419DB1}"/>
              </a:ext>
            </a:extLst>
          </p:cNvPr>
          <p:cNvSpPr txBox="1"/>
          <p:nvPr/>
        </p:nvSpPr>
        <p:spPr>
          <a:xfrm>
            <a:off x="7605089" y="13040034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CA403C-1762-9348-B4D0-7B992A1B3B42}"/>
              </a:ext>
            </a:extLst>
          </p:cNvPr>
          <p:cNvSpPr txBox="1"/>
          <p:nvPr/>
        </p:nvSpPr>
        <p:spPr>
          <a:xfrm>
            <a:off x="-8459347" y="3890276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2BD9A-7A9F-9949-9927-55687F545366}"/>
              </a:ext>
            </a:extLst>
          </p:cNvPr>
          <p:cNvSpPr txBox="1"/>
          <p:nvPr/>
        </p:nvSpPr>
        <p:spPr>
          <a:xfrm>
            <a:off x="-3969763" y="3890276"/>
            <a:ext cx="691101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dirty="0"/>
              <a:t>All Task Feature Weights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58EFDD2-518B-A64A-B952-8F2BF43950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1417" y="11068482"/>
            <a:ext cx="2502006" cy="123683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32C517-6800-3540-93B1-662513461F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1421" y="5651454"/>
            <a:ext cx="2502006" cy="12368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7CBDEA0-DD94-3046-B131-A1A84DF8B6B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0593"/>
          <a:stretch/>
        </p:blipFill>
        <p:spPr>
          <a:xfrm>
            <a:off x="3698936" y="5651454"/>
            <a:ext cx="2236963" cy="12368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CF3368E-BD84-2241-894A-EC15391D4F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3368"/>
          <a:stretch/>
        </p:blipFill>
        <p:spPr>
          <a:xfrm>
            <a:off x="3682126" y="11068482"/>
            <a:ext cx="2167530" cy="12368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932C50-7513-1544-BB93-AC328668B1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1421" y="9743365"/>
            <a:ext cx="2502006" cy="12368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B17EE2A-946A-EF4E-9661-CBBD1BF6562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10593"/>
          <a:stretch/>
        </p:blipFill>
        <p:spPr>
          <a:xfrm>
            <a:off x="3698932" y="9743365"/>
            <a:ext cx="2236963" cy="12368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E2A3D3-E302-1F4D-8766-BBDEAD37DC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1421" y="8365682"/>
            <a:ext cx="2502006" cy="123683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7E05351-C18E-6D48-848C-7E28FAB4E71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0593"/>
          <a:stretch/>
        </p:blipFill>
        <p:spPr>
          <a:xfrm>
            <a:off x="3698932" y="8365682"/>
            <a:ext cx="2236963" cy="123683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F53004-3F19-244A-A32F-01BCFEED7A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51417" y="7002345"/>
            <a:ext cx="2502006" cy="12368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C871691-FCF8-454E-9B46-74A85482EB6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10593"/>
          <a:stretch/>
        </p:blipFill>
        <p:spPr>
          <a:xfrm>
            <a:off x="3698932" y="7002345"/>
            <a:ext cx="2236963" cy="123683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CE6DB1-3A56-BA4B-80D2-31923D9AA46B}"/>
              </a:ext>
            </a:extLst>
          </p:cNvPr>
          <p:cNvSpPr txBox="1"/>
          <p:nvPr/>
        </p:nvSpPr>
        <p:spPr>
          <a:xfrm>
            <a:off x="3572770" y="3890283"/>
            <a:ext cx="5232785" cy="177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All Task</a:t>
            </a:r>
          </a:p>
          <a:p>
            <a:pPr algn="ctr"/>
            <a:r>
              <a:rPr lang="en-US" sz="3637" dirty="0"/>
              <a:t>Feature Weights Across Folds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75CEF7-9A35-E64E-988C-C4BBC3D303E6}"/>
              </a:ext>
            </a:extLst>
          </p:cNvPr>
          <p:cNvSpPr txBox="1"/>
          <p:nvPr/>
        </p:nvSpPr>
        <p:spPr>
          <a:xfrm>
            <a:off x="2941254" y="3890276"/>
            <a:ext cx="1263032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D8B8A-71E4-174A-A242-EB0161B28B2A}"/>
              </a:ext>
            </a:extLst>
          </p:cNvPr>
          <p:cNvSpPr txBox="1"/>
          <p:nvPr/>
        </p:nvSpPr>
        <p:spPr>
          <a:xfrm>
            <a:off x="11464879" y="3890276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/>
              <a:t>c</a:t>
            </a:r>
            <a:endParaRPr lang="en-US" sz="3637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EFB12D-E8EA-294D-9339-C423B0E8D681}"/>
              </a:ext>
            </a:extLst>
          </p:cNvPr>
          <p:cNvSpPr txBox="1"/>
          <p:nvPr/>
        </p:nvSpPr>
        <p:spPr>
          <a:xfrm>
            <a:off x="12477943" y="3890279"/>
            <a:ext cx="5232785" cy="121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Single Task</a:t>
            </a:r>
          </a:p>
          <a:p>
            <a:pPr algn="ctr"/>
            <a:r>
              <a:rPr lang="en-US" sz="3637" dirty="0"/>
              <a:t>Feature Weights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7A6EE-0AA4-F843-BD0D-9702C922B59F}"/>
              </a:ext>
            </a:extLst>
          </p:cNvPr>
          <p:cNvSpPr txBox="1"/>
          <p:nvPr/>
        </p:nvSpPr>
        <p:spPr>
          <a:xfrm>
            <a:off x="12189047" y="5126948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Semantic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0D0578-E8AF-4D4C-88B6-4E4931130603}"/>
              </a:ext>
            </a:extLst>
          </p:cNvPr>
          <p:cNvSpPr txBox="1"/>
          <p:nvPr/>
        </p:nvSpPr>
        <p:spPr>
          <a:xfrm>
            <a:off x="12024484" y="8314197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Coherence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B4426F-DCFD-9643-AE5A-0D4D22615A4C}"/>
              </a:ext>
            </a:extLst>
          </p:cNvPr>
          <p:cNvSpPr txBox="1"/>
          <p:nvPr/>
        </p:nvSpPr>
        <p:spPr>
          <a:xfrm>
            <a:off x="16390331" y="8234836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Motor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B8F560-6FA7-3347-9C2E-208653C3C935}"/>
              </a:ext>
            </a:extLst>
          </p:cNvPr>
          <p:cNvSpPr txBox="1"/>
          <p:nvPr/>
        </p:nvSpPr>
        <p:spPr>
          <a:xfrm>
            <a:off x="16297069" y="5009680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Memory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92C79B-A491-E54A-9844-B8B910EEECA7}"/>
              </a:ext>
            </a:extLst>
          </p:cNvPr>
          <p:cNvSpPr txBox="1"/>
          <p:nvPr/>
        </p:nvSpPr>
        <p:spPr>
          <a:xfrm>
            <a:off x="12547663" y="12345043"/>
            <a:ext cx="5505192" cy="625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3462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8606D25-B3D2-224B-A615-3281D0BCF5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93" t="64700" r="2086" b="12197"/>
          <a:stretch/>
        </p:blipFill>
        <p:spPr>
          <a:xfrm>
            <a:off x="12965930" y="12681190"/>
            <a:ext cx="4613453" cy="46311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228C403-71EC-5043-B0CB-D15E0E1D6FC3}"/>
              </a:ext>
            </a:extLst>
          </p:cNvPr>
          <p:cNvSpPr txBox="1"/>
          <p:nvPr/>
        </p:nvSpPr>
        <p:spPr>
          <a:xfrm>
            <a:off x="12497051" y="13040036"/>
            <a:ext cx="412459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8BF80-4E7E-A844-A841-4BBCBC3EF085}"/>
              </a:ext>
            </a:extLst>
          </p:cNvPr>
          <p:cNvSpPr txBox="1"/>
          <p:nvPr/>
        </p:nvSpPr>
        <p:spPr>
          <a:xfrm>
            <a:off x="17218767" y="13040034"/>
            <a:ext cx="1112623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.15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231970-21C4-854D-89BC-279E7F128266}"/>
              </a:ext>
            </a:extLst>
          </p:cNvPr>
          <p:cNvGrpSpPr/>
          <p:nvPr/>
        </p:nvGrpSpPr>
        <p:grpSpPr>
          <a:xfrm>
            <a:off x="8668932" y="5812700"/>
            <a:ext cx="4317837" cy="2489403"/>
            <a:chOff x="8294569" y="1185248"/>
            <a:chExt cx="2374703" cy="1369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233AB5-B664-C246-A57F-7EC1EE4BD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56805"/>
            <a:stretch/>
          </p:blipFill>
          <p:spPr>
            <a:xfrm>
              <a:off x="8294569" y="1185248"/>
              <a:ext cx="1190504" cy="136245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3D54FCE-15F2-384B-A992-5E124F125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6989"/>
            <a:stretch/>
          </p:blipFill>
          <p:spPr>
            <a:xfrm>
              <a:off x="9483821" y="1191902"/>
              <a:ext cx="1185451" cy="136245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150020-AFA4-CC4E-8969-419E5A409752}"/>
              </a:ext>
            </a:extLst>
          </p:cNvPr>
          <p:cNvGrpSpPr/>
          <p:nvPr/>
        </p:nvGrpSpPr>
        <p:grpSpPr>
          <a:xfrm>
            <a:off x="15032076" y="8911063"/>
            <a:ext cx="4342589" cy="2477304"/>
            <a:chOff x="10518808" y="2988817"/>
            <a:chExt cx="2388316" cy="13624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7C3EC8-3C3B-1449-9294-B168FA42A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r="55384"/>
            <a:stretch/>
          </p:blipFill>
          <p:spPr>
            <a:xfrm>
              <a:off x="10518808" y="2988817"/>
              <a:ext cx="1229658" cy="136245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D1F434D-3467-8A4A-BD69-D341B1B0D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57298"/>
            <a:stretch/>
          </p:blipFill>
          <p:spPr>
            <a:xfrm>
              <a:off x="11730198" y="2988817"/>
              <a:ext cx="1176926" cy="136245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17CD9C-EAE7-4A41-942B-53ACE6088643}"/>
              </a:ext>
            </a:extLst>
          </p:cNvPr>
          <p:cNvGrpSpPr/>
          <p:nvPr/>
        </p:nvGrpSpPr>
        <p:grpSpPr>
          <a:xfrm>
            <a:off x="15042241" y="5736694"/>
            <a:ext cx="4322259" cy="2486048"/>
            <a:chOff x="10580083" y="1143448"/>
            <a:chExt cx="2377135" cy="136726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78DD7DC-8844-124F-BC02-56E1D9075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r="55643"/>
            <a:stretch/>
          </p:blipFill>
          <p:spPr>
            <a:xfrm>
              <a:off x="10580083" y="1148257"/>
              <a:ext cx="1222527" cy="1362456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050FBE3-8C09-A74D-A448-B4A123139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56270"/>
            <a:stretch/>
          </p:blipFill>
          <p:spPr>
            <a:xfrm>
              <a:off x="11751955" y="1143448"/>
              <a:ext cx="1205263" cy="1362456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ADCB6DE-17CF-134A-8FB6-D8FE63F6571F}"/>
              </a:ext>
            </a:extLst>
          </p:cNvPr>
          <p:cNvGrpSpPr/>
          <p:nvPr/>
        </p:nvGrpSpPr>
        <p:grpSpPr>
          <a:xfrm>
            <a:off x="8677788" y="8925297"/>
            <a:ext cx="4300114" cy="2481537"/>
            <a:chOff x="8239985" y="3023766"/>
            <a:chExt cx="2364957" cy="1364784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76DF4CF-6136-CC45-9A2F-BB8441A62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r="55967"/>
            <a:stretch/>
          </p:blipFill>
          <p:spPr>
            <a:xfrm>
              <a:off x="8239985" y="3023766"/>
              <a:ext cx="1213592" cy="1362456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666F837-327F-3442-B328-EE9CE0C05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56850"/>
            <a:stretch/>
          </p:blipFill>
          <p:spPr>
            <a:xfrm>
              <a:off x="9415690" y="3026094"/>
              <a:ext cx="1189252" cy="1362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975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1DBF-175D-F84D-9636-AC45AB9DC47B}"/>
              </a:ext>
            </a:extLst>
          </p:cNvPr>
          <p:cNvSpPr txBox="1"/>
          <p:nvPr/>
        </p:nvSpPr>
        <p:spPr>
          <a:xfrm>
            <a:off x="-5795051" y="12345043"/>
            <a:ext cx="14042933" cy="625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3462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C0351-789A-854A-9431-94A9E0E2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13"/>
          <a:stretch/>
        </p:blipFill>
        <p:spPr>
          <a:xfrm>
            <a:off x="-8533403" y="6027320"/>
            <a:ext cx="2431293" cy="2473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6E426-30F8-B049-9E19-CEB4D3D15938}"/>
              </a:ext>
            </a:extLst>
          </p:cNvPr>
          <p:cNvSpPr txBox="1"/>
          <p:nvPr/>
        </p:nvSpPr>
        <p:spPr>
          <a:xfrm>
            <a:off x="-7916537" y="5245311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83D72-5CAE-9644-BE78-616C74216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1" r="52858"/>
          <a:stretch/>
        </p:blipFill>
        <p:spPr>
          <a:xfrm>
            <a:off x="-5970599" y="6027320"/>
            <a:ext cx="2043179" cy="2473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3C017-B034-A645-BC9C-DAC3021E821F}"/>
              </a:ext>
            </a:extLst>
          </p:cNvPr>
          <p:cNvSpPr txBox="1"/>
          <p:nvPr/>
        </p:nvSpPr>
        <p:spPr>
          <a:xfrm>
            <a:off x="-5728785" y="5245311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C0BC7-CD5B-8C4C-A0BD-F3580C9C18FC}"/>
              </a:ext>
            </a:extLst>
          </p:cNvPr>
          <p:cNvSpPr txBox="1"/>
          <p:nvPr/>
        </p:nvSpPr>
        <p:spPr>
          <a:xfrm>
            <a:off x="-3313447" y="5274365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503DDE-F1DD-9843-94D5-D8C17BFD2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19"/>
          <a:stretch/>
        </p:blipFill>
        <p:spPr>
          <a:xfrm>
            <a:off x="649350" y="6027320"/>
            <a:ext cx="2571109" cy="2473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D33724-D89D-F841-B550-40DFCC8FE0AD}"/>
              </a:ext>
            </a:extLst>
          </p:cNvPr>
          <p:cNvSpPr txBox="1"/>
          <p:nvPr/>
        </p:nvSpPr>
        <p:spPr>
          <a:xfrm>
            <a:off x="1080696" y="5269039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D13214-C373-8F45-BFCF-B4577E34CE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76"/>
          <a:stretch/>
        </p:blipFill>
        <p:spPr>
          <a:xfrm>
            <a:off x="-8567875" y="9475458"/>
            <a:ext cx="2508239" cy="24736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088E89-00B7-6E44-8AAE-92E9028D35EC}"/>
              </a:ext>
            </a:extLst>
          </p:cNvPr>
          <p:cNvSpPr txBox="1"/>
          <p:nvPr/>
        </p:nvSpPr>
        <p:spPr>
          <a:xfrm>
            <a:off x="-8069422" y="8734603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8C1BF9-EA82-7246-BE49-07B75B6084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65" r="55723"/>
          <a:stretch/>
        </p:blipFill>
        <p:spPr>
          <a:xfrm>
            <a:off x="-5891723" y="9475458"/>
            <a:ext cx="1867121" cy="2473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4696A-73B1-994D-8146-21F01C3B9B0C}"/>
              </a:ext>
            </a:extLst>
          </p:cNvPr>
          <p:cNvSpPr txBox="1"/>
          <p:nvPr/>
        </p:nvSpPr>
        <p:spPr>
          <a:xfrm>
            <a:off x="-5689674" y="8734603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MSC06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D9F8D3-40B1-1A40-BC98-9D8F3F08C7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96" r="56560"/>
          <a:stretch/>
        </p:blipFill>
        <p:spPr>
          <a:xfrm>
            <a:off x="-3626217" y="9475458"/>
            <a:ext cx="1813711" cy="24736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DDD120-EADC-FF49-A82F-6E8E28CAA948}"/>
              </a:ext>
            </a:extLst>
          </p:cNvPr>
          <p:cNvSpPr txBox="1"/>
          <p:nvPr/>
        </p:nvSpPr>
        <p:spPr>
          <a:xfrm>
            <a:off x="-3443666" y="8734603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MSC07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D4BFE3-4477-B04D-B154-D5AC191958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77" r="55968"/>
          <a:stretch/>
        </p:blipFill>
        <p:spPr>
          <a:xfrm>
            <a:off x="1027798" y="9475458"/>
            <a:ext cx="1814213" cy="24736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3CDA68-3C83-654F-BD4D-8B8D2312B58E}"/>
              </a:ext>
            </a:extLst>
          </p:cNvPr>
          <p:cNvSpPr txBox="1"/>
          <p:nvPr/>
        </p:nvSpPr>
        <p:spPr>
          <a:xfrm>
            <a:off x="1080696" y="8734603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MSC10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8CAD6B-368D-BF4F-A876-9D79927CE6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93" t="64700" r="2086" b="12197"/>
          <a:stretch/>
        </p:blipFill>
        <p:spPr>
          <a:xfrm>
            <a:off x="-5331722" y="12681190"/>
            <a:ext cx="13116268" cy="582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34E3E-201F-0E41-8854-BE2F0ECB2C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28" r="56977"/>
          <a:stretch/>
        </p:blipFill>
        <p:spPr>
          <a:xfrm>
            <a:off x="-3663219" y="6027320"/>
            <a:ext cx="1896304" cy="2473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977E41-1698-C940-AD4D-29BE8C295495}"/>
              </a:ext>
            </a:extLst>
          </p:cNvPr>
          <p:cNvSpPr txBox="1"/>
          <p:nvPr/>
        </p:nvSpPr>
        <p:spPr>
          <a:xfrm>
            <a:off x="-8081053" y="13040036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8E15E-67E8-E94C-8D23-C01C54419DB1}"/>
              </a:ext>
            </a:extLst>
          </p:cNvPr>
          <p:cNvSpPr txBox="1"/>
          <p:nvPr/>
        </p:nvSpPr>
        <p:spPr>
          <a:xfrm>
            <a:off x="7605089" y="13040034"/>
            <a:ext cx="691237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CA403C-1762-9348-B4D0-7B992A1B3B42}"/>
              </a:ext>
            </a:extLst>
          </p:cNvPr>
          <p:cNvSpPr txBox="1"/>
          <p:nvPr/>
        </p:nvSpPr>
        <p:spPr>
          <a:xfrm>
            <a:off x="-8459347" y="3890276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2BD9A-7A9F-9949-9927-55687F545366}"/>
              </a:ext>
            </a:extLst>
          </p:cNvPr>
          <p:cNvSpPr txBox="1"/>
          <p:nvPr/>
        </p:nvSpPr>
        <p:spPr>
          <a:xfrm>
            <a:off x="-3969763" y="3890276"/>
            <a:ext cx="691101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dirty="0"/>
              <a:t>All Task Feature Weights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032C517-6800-3540-93B1-662513461F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1421" y="5651454"/>
            <a:ext cx="2502006" cy="12368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7CBDEA0-DD94-3046-B131-A1A84DF8B6B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0593"/>
          <a:stretch/>
        </p:blipFill>
        <p:spPr>
          <a:xfrm>
            <a:off x="3698936" y="5651454"/>
            <a:ext cx="2236963" cy="123683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932C50-7513-1544-BB93-AC328668B1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1421" y="9743365"/>
            <a:ext cx="2502006" cy="12368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B17EE2A-946A-EF4E-9661-CBBD1BF6562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0593"/>
          <a:stretch/>
        </p:blipFill>
        <p:spPr>
          <a:xfrm>
            <a:off x="3698932" y="9743365"/>
            <a:ext cx="2236963" cy="12368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E2A3D3-E302-1F4D-8766-BBDEAD37DC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1421" y="8365682"/>
            <a:ext cx="2502006" cy="123683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7E05351-C18E-6D48-848C-7E28FAB4E71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10593"/>
          <a:stretch/>
        </p:blipFill>
        <p:spPr>
          <a:xfrm>
            <a:off x="3698932" y="8365682"/>
            <a:ext cx="2236963" cy="123683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F53004-3F19-244A-A32F-01BCFEED7A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1417" y="7002345"/>
            <a:ext cx="2502006" cy="12368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C871691-FCF8-454E-9B46-74A85482EB6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0593"/>
          <a:stretch/>
        </p:blipFill>
        <p:spPr>
          <a:xfrm>
            <a:off x="3698932" y="7002345"/>
            <a:ext cx="2236963" cy="123683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CE6DB1-3A56-BA4B-80D2-31923D9AA46B}"/>
              </a:ext>
            </a:extLst>
          </p:cNvPr>
          <p:cNvSpPr txBox="1"/>
          <p:nvPr/>
        </p:nvSpPr>
        <p:spPr>
          <a:xfrm>
            <a:off x="3572770" y="3890283"/>
            <a:ext cx="5232785" cy="177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All Task</a:t>
            </a:r>
          </a:p>
          <a:p>
            <a:pPr algn="ctr"/>
            <a:r>
              <a:rPr lang="en-US" sz="3637" dirty="0"/>
              <a:t>Feature Weights Across Folds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75CEF7-9A35-E64E-988C-C4BBC3D303E6}"/>
              </a:ext>
            </a:extLst>
          </p:cNvPr>
          <p:cNvSpPr txBox="1"/>
          <p:nvPr/>
        </p:nvSpPr>
        <p:spPr>
          <a:xfrm>
            <a:off x="2941254" y="3890276"/>
            <a:ext cx="1263032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D8B8A-71E4-174A-A242-EB0161B28B2A}"/>
              </a:ext>
            </a:extLst>
          </p:cNvPr>
          <p:cNvSpPr txBox="1"/>
          <p:nvPr/>
        </p:nvSpPr>
        <p:spPr>
          <a:xfrm>
            <a:off x="11464879" y="3890276"/>
            <a:ext cx="1845490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37" b="1"/>
              <a:t>c</a:t>
            </a:r>
            <a:endParaRPr lang="en-US" sz="3637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EFB12D-E8EA-294D-9339-C423B0E8D681}"/>
              </a:ext>
            </a:extLst>
          </p:cNvPr>
          <p:cNvSpPr txBox="1"/>
          <p:nvPr/>
        </p:nvSpPr>
        <p:spPr>
          <a:xfrm>
            <a:off x="12477943" y="3890279"/>
            <a:ext cx="5232785" cy="121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37" dirty="0"/>
              <a:t>Single Task</a:t>
            </a:r>
          </a:p>
          <a:p>
            <a:pPr algn="ctr"/>
            <a:r>
              <a:rPr lang="en-US" sz="3637" dirty="0"/>
              <a:t>Feature Weights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7A6EE-0AA4-F843-BD0D-9702C922B59F}"/>
              </a:ext>
            </a:extLst>
          </p:cNvPr>
          <p:cNvSpPr txBox="1"/>
          <p:nvPr/>
        </p:nvSpPr>
        <p:spPr>
          <a:xfrm>
            <a:off x="12189047" y="5126948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Semantic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0D0578-E8AF-4D4C-88B6-4E4931130603}"/>
              </a:ext>
            </a:extLst>
          </p:cNvPr>
          <p:cNvSpPr txBox="1"/>
          <p:nvPr/>
        </p:nvSpPr>
        <p:spPr>
          <a:xfrm>
            <a:off x="12024484" y="8314197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Coherence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B4426F-DCFD-9643-AE5A-0D4D22615A4C}"/>
              </a:ext>
            </a:extLst>
          </p:cNvPr>
          <p:cNvSpPr txBox="1"/>
          <p:nvPr/>
        </p:nvSpPr>
        <p:spPr>
          <a:xfrm>
            <a:off x="16390331" y="8234836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Motor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B8F560-6FA7-3347-9C2E-208653C3C935}"/>
              </a:ext>
            </a:extLst>
          </p:cNvPr>
          <p:cNvSpPr txBox="1"/>
          <p:nvPr/>
        </p:nvSpPr>
        <p:spPr>
          <a:xfrm>
            <a:off x="16297069" y="5009680"/>
            <a:ext cx="2549273" cy="639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55" dirty="0"/>
              <a:t>Memory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92C79B-A491-E54A-9844-B8B910EEECA7}"/>
              </a:ext>
            </a:extLst>
          </p:cNvPr>
          <p:cNvSpPr txBox="1"/>
          <p:nvPr/>
        </p:nvSpPr>
        <p:spPr>
          <a:xfrm>
            <a:off x="12547663" y="12345043"/>
            <a:ext cx="5505192" cy="625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3462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8606D25-B3D2-224B-A615-3281D0BCF5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93" t="64700" r="2086" b="12197"/>
          <a:stretch/>
        </p:blipFill>
        <p:spPr>
          <a:xfrm>
            <a:off x="12965930" y="12681190"/>
            <a:ext cx="4613453" cy="46311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228C403-71EC-5043-B0CB-D15E0E1D6FC3}"/>
              </a:ext>
            </a:extLst>
          </p:cNvPr>
          <p:cNvSpPr txBox="1"/>
          <p:nvPr/>
        </p:nvSpPr>
        <p:spPr>
          <a:xfrm>
            <a:off x="12497051" y="13040036"/>
            <a:ext cx="412459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0</a:t>
            </a:r>
            <a:endParaRPr lang="en-US" sz="3555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B8BF80-4E7E-A844-A841-4BBCBC3EF085}"/>
              </a:ext>
            </a:extLst>
          </p:cNvPr>
          <p:cNvSpPr txBox="1"/>
          <p:nvPr/>
        </p:nvSpPr>
        <p:spPr>
          <a:xfrm>
            <a:off x="17218767" y="13040034"/>
            <a:ext cx="1112623" cy="66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1" dirty="0"/>
              <a:t>.15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231970-21C4-854D-89BC-279E7F128266}"/>
              </a:ext>
            </a:extLst>
          </p:cNvPr>
          <p:cNvGrpSpPr/>
          <p:nvPr/>
        </p:nvGrpSpPr>
        <p:grpSpPr>
          <a:xfrm>
            <a:off x="8668932" y="5812700"/>
            <a:ext cx="4317837" cy="2489403"/>
            <a:chOff x="8294569" y="1185248"/>
            <a:chExt cx="2374703" cy="13691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233AB5-B664-C246-A57F-7EC1EE4BD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r="56805"/>
            <a:stretch/>
          </p:blipFill>
          <p:spPr>
            <a:xfrm>
              <a:off x="8294569" y="1185248"/>
              <a:ext cx="1190504" cy="136245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3D54FCE-15F2-384B-A992-5E124F125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6989"/>
            <a:stretch/>
          </p:blipFill>
          <p:spPr>
            <a:xfrm>
              <a:off x="9483821" y="1191902"/>
              <a:ext cx="1185451" cy="136245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150020-AFA4-CC4E-8969-419E5A409752}"/>
              </a:ext>
            </a:extLst>
          </p:cNvPr>
          <p:cNvGrpSpPr/>
          <p:nvPr/>
        </p:nvGrpSpPr>
        <p:grpSpPr>
          <a:xfrm>
            <a:off x="15032076" y="8911063"/>
            <a:ext cx="4342589" cy="2477304"/>
            <a:chOff x="10518808" y="2988817"/>
            <a:chExt cx="2388316" cy="13624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7C3EC8-3C3B-1449-9294-B168FA42A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55384"/>
            <a:stretch/>
          </p:blipFill>
          <p:spPr>
            <a:xfrm>
              <a:off x="10518808" y="2988817"/>
              <a:ext cx="1229658" cy="136245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D1F434D-3467-8A4A-BD69-D341B1B0D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57298"/>
            <a:stretch/>
          </p:blipFill>
          <p:spPr>
            <a:xfrm>
              <a:off x="11730198" y="2988817"/>
              <a:ext cx="1176926" cy="136245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17CD9C-EAE7-4A41-942B-53ACE6088643}"/>
              </a:ext>
            </a:extLst>
          </p:cNvPr>
          <p:cNvGrpSpPr/>
          <p:nvPr/>
        </p:nvGrpSpPr>
        <p:grpSpPr>
          <a:xfrm>
            <a:off x="15042241" y="5736694"/>
            <a:ext cx="4322259" cy="2486048"/>
            <a:chOff x="10580083" y="1143448"/>
            <a:chExt cx="2377135" cy="136726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78DD7DC-8844-124F-BC02-56E1D9075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55643"/>
            <a:stretch/>
          </p:blipFill>
          <p:spPr>
            <a:xfrm>
              <a:off x="10580083" y="1148257"/>
              <a:ext cx="1222527" cy="1362456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050FBE3-8C09-A74D-A448-B4A123139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6270"/>
            <a:stretch/>
          </p:blipFill>
          <p:spPr>
            <a:xfrm>
              <a:off x="11751955" y="1143448"/>
              <a:ext cx="1205263" cy="1362456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ADCB6DE-17CF-134A-8FB6-D8FE63F6571F}"/>
              </a:ext>
            </a:extLst>
          </p:cNvPr>
          <p:cNvGrpSpPr/>
          <p:nvPr/>
        </p:nvGrpSpPr>
        <p:grpSpPr>
          <a:xfrm>
            <a:off x="8677788" y="8925297"/>
            <a:ext cx="4300114" cy="2481537"/>
            <a:chOff x="8239985" y="3023766"/>
            <a:chExt cx="2364957" cy="1364784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76DF4CF-6136-CC45-9A2F-BB8441A62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r="55967"/>
            <a:stretch/>
          </p:blipFill>
          <p:spPr>
            <a:xfrm>
              <a:off x="8239985" y="3023766"/>
              <a:ext cx="1213592" cy="1362456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666F837-327F-3442-B328-EE9CE0C05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56850"/>
            <a:stretch/>
          </p:blipFill>
          <p:spPr>
            <a:xfrm>
              <a:off x="9415690" y="3026094"/>
              <a:ext cx="1189252" cy="1362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86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97C845-433B-0E42-8C64-91A0C941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18956" y="5632747"/>
            <a:ext cx="7707491" cy="3810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97477-352E-524F-9572-5D60E6866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536" y="10475573"/>
            <a:ext cx="7614394" cy="3764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9F182-E6EA-074D-BEE4-DA1EEB2641CD}"/>
              </a:ext>
            </a:extLst>
          </p:cNvPr>
          <p:cNvSpPr txBox="1"/>
          <p:nvPr/>
        </p:nvSpPr>
        <p:spPr>
          <a:xfrm>
            <a:off x="5757604" y="9774879"/>
            <a:ext cx="2197717" cy="62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2" dirty="0"/>
              <a:t>Motor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3A277-1844-1F42-B8BD-10C4379A06FD}"/>
              </a:ext>
            </a:extLst>
          </p:cNvPr>
          <p:cNvSpPr txBox="1"/>
          <p:nvPr/>
        </p:nvSpPr>
        <p:spPr>
          <a:xfrm>
            <a:off x="-4259274" y="5282395"/>
            <a:ext cx="2197717" cy="62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2" dirty="0"/>
              <a:t>Semantic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9DAF7B-E036-5E48-98D8-5BD4FE8E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769" y="5658926"/>
            <a:ext cx="8149489" cy="4028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83FC9D-0376-9746-9C8A-029D293F8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938425" y="10315918"/>
            <a:ext cx="7693183" cy="3803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5995F2-C651-0D41-A267-8327FB63D61A}"/>
              </a:ext>
            </a:extLst>
          </p:cNvPr>
          <p:cNvSpPr txBox="1"/>
          <p:nvPr/>
        </p:nvSpPr>
        <p:spPr>
          <a:xfrm>
            <a:off x="6072931" y="4977155"/>
            <a:ext cx="2197717" cy="62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2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B0E73-8F4C-014C-89DA-02F8E9B88E33}"/>
              </a:ext>
            </a:extLst>
          </p:cNvPr>
          <p:cNvSpPr txBox="1"/>
          <p:nvPr/>
        </p:nvSpPr>
        <p:spPr>
          <a:xfrm>
            <a:off x="-4582648" y="9627027"/>
            <a:ext cx="2844468" cy="62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2" dirty="0"/>
              <a:t>Coherence</a:t>
            </a:r>
          </a:p>
        </p:txBody>
      </p:sp>
    </p:spTree>
    <p:extLst>
      <p:ext uri="{BB962C8B-B14F-4D97-AF65-F5344CB8AC3E}">
        <p14:creationId xmlns:p14="http://schemas.microsoft.com/office/powerpoint/2010/main" val="329040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0A4C60-683C-5147-9CBA-C81DB057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56"/>
          <a:stretch/>
        </p:blipFill>
        <p:spPr>
          <a:xfrm>
            <a:off x="1940333" y="3982486"/>
            <a:ext cx="2332549" cy="2606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00B58-BC14-E24B-B191-A931689C3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966"/>
          <a:stretch/>
        </p:blipFill>
        <p:spPr>
          <a:xfrm>
            <a:off x="-50589" y="3982482"/>
            <a:ext cx="2374189" cy="2606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48418-0E8C-F144-AF96-6B1C37AA3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968"/>
          <a:stretch/>
        </p:blipFill>
        <p:spPr>
          <a:xfrm>
            <a:off x="-2336590" y="6612981"/>
            <a:ext cx="2321381" cy="260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9ACCC4-6B05-B449-B022-5D6961888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08" r="53876"/>
          <a:stretch/>
        </p:blipFill>
        <p:spPr>
          <a:xfrm>
            <a:off x="2270786" y="6656432"/>
            <a:ext cx="2051634" cy="26061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363A3-FAE8-EB4C-9F2D-4A64F33E3D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214"/>
          <a:stretch/>
        </p:blipFill>
        <p:spPr>
          <a:xfrm>
            <a:off x="-2330088" y="9249056"/>
            <a:ext cx="2308370" cy="26061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45A3DB-EA67-0345-9437-9FFBC4F65B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19" r="53711"/>
          <a:stretch/>
        </p:blipFill>
        <p:spPr>
          <a:xfrm>
            <a:off x="2223627" y="9193265"/>
            <a:ext cx="2049254" cy="26061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71F4E7-E61C-7040-B9E4-F5497C9710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391"/>
          <a:stretch/>
        </p:blipFill>
        <p:spPr>
          <a:xfrm>
            <a:off x="-2478920" y="12012144"/>
            <a:ext cx="2457202" cy="2606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F24DE6-6D92-C04F-AB24-B11FF3D3DD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26" r="56095"/>
          <a:stretch/>
        </p:blipFill>
        <p:spPr>
          <a:xfrm>
            <a:off x="2116003" y="11956349"/>
            <a:ext cx="1981209" cy="26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1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112</Words>
  <Application>Microsoft Macintosh PowerPoint</Application>
  <PresentationFormat>Custom</PresentationFormat>
  <Paragraphs>78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cp:lastPrinted>2021-05-18T16:21:08Z</cp:lastPrinted>
  <dcterms:created xsi:type="dcterms:W3CDTF">2021-05-03T16:10:19Z</dcterms:created>
  <dcterms:modified xsi:type="dcterms:W3CDTF">2021-05-18T16:55:29Z</dcterms:modified>
</cp:coreProperties>
</file>